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156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DEB17-7066-4DCF-AB77-B68E7997D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D255BD9-5B51-42B9-8C06-98F3C740E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FA9771-C107-464F-8900-317E22AF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4B6BA9-E700-4593-9D35-7258EF9D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8C7708-3C53-489D-B985-3E441295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5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7A6AC7-8759-458B-99A1-745C15136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3891EA4-B017-488B-93E0-AD59B010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23567E-1651-4530-8324-FD1714E8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3B0F3F-32E4-4879-8890-B26624A25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B26A17-02F5-40BF-BB19-95B5B600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6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CCA944A-73F3-4C70-A0F2-648E8BB3C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8821DF-9B73-4DCB-A85D-738BC167E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66261E-A510-4073-B3FB-88AC6E4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627ECD-661B-43EF-8296-919AD0AA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672CC1-758D-43C0-8FE2-0874D61E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6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CA3B53-EB95-409C-8181-042B590F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952F1C-7EF3-4F2A-B4B8-AAC8BCEDB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93C826-8326-41F5-9ADD-110481DC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3C472B-79E2-4274-8D03-C80C8475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19EFDA-EE52-4727-A4E5-7B9E79A0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2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ACB58F-03A6-42E5-ACAE-0993B3A1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128FCC-8960-4C98-89C4-55C6DA34A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3770F3-297C-4EC8-B14E-53C3D037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F9F613-EF47-4F93-A012-DBA7A9C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C3BEA0-1FCA-4D8E-AA65-85A1C733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3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5EEFE0-958F-4B91-B15B-92518A91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980DD3-6948-407D-8B60-108B7A6EB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894B4A2-2260-4471-9B76-E9E263622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4C1C8DD-2C1A-46F7-8323-424CFDD6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9E7A807-C468-4A4B-921D-9371D0E7F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DB0E1E4-2D73-468D-AF60-F5DC60FC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BCE58-5B7F-4B31-A7CA-2E679CB9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28CE8F-B5BC-4993-9FA2-8751775F6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F30F70A-B280-4293-9E0C-DE89894E4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46FAA91-6393-4313-906E-40F13DC5F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19102EB-E59C-4CF2-8A30-B9C424E2A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9E1CB37-EB26-4CBF-B7FA-2402D8C5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41C12E1-855F-4317-A0E8-C69292B2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51F5B67-84CC-40AD-9689-2A4F1B94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8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D7F30F-8493-4CD7-AA67-E576B108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03EA76E-E95F-4668-843A-982E54A9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27B04F7-BEF8-4A79-B969-C92A8F2D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1AA093-1CEF-4573-BF18-2DB9FA76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68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D0BDF72-F983-4889-8BE2-00690BEC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3B72A7A-5C88-459F-9E87-6DD27745B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40DA51A-977F-4369-B7FE-EA72D806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7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81142A-FD46-4079-84C2-56D763C41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20676F-1E53-4187-AC91-B9F1ABACC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5823469-0D7A-4468-8156-8B7EC24C4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B53141-7132-4542-B69B-E6933EC4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CEED840-E294-4CE7-AE7B-59F6E082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CBE7B39-3903-444E-BC31-554538C7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36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324DAE-1FEB-4918-8397-694EBA5D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26E8A96-2E65-4815-97F7-C1D89504E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9244FBF-B325-48DC-AAE6-9904ADE88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D772D70-6476-40A3-9469-24B23EA3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DFDEF6D-9559-4DDC-9145-68A46D24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F30B41-C1FA-438D-8FE0-2E143769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4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5669E7-D389-4CC6-99FE-9A5917D6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8EAB9E2-E332-4A5F-AF60-190EBE293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35BF8C-101E-4AAF-8985-255F19318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29702-C67A-4B22-AD5B-018DB5D45AF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179D0F-EE1A-445C-B733-7CB506C42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EBC117-4130-4CA5-B54A-3838B44C9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047-D05E-454D-8186-37EA5812D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9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microsoft.com/office/2007/relationships/hdphoto" Target="../media/hdphoto9.wdp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microsoft.com/office/2007/relationships/hdphoto" Target="../media/hdphoto6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microsoft.com/office/2007/relationships/hdphoto" Target="../media/hdphoto8.wdp"/><Relationship Id="rId4" Type="http://schemas.microsoft.com/office/2007/relationships/hdphoto" Target="../media/hdphoto5.wdp"/><Relationship Id="rId9" Type="http://schemas.openxmlformats.org/officeDocument/2006/relationships/image" Target="../media/image9.png"/><Relationship Id="rId14" Type="http://schemas.microsoft.com/office/2007/relationships/hdphoto" Target="../media/hdphoto10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microsoft.com/office/2007/relationships/hdphoto" Target="../media/hdphoto9.wdp"/><Relationship Id="rId2" Type="http://schemas.openxmlformats.org/officeDocument/2006/relationships/audio" Target="../media/audio4.wav"/><Relationship Id="rId16" Type="http://schemas.microsoft.com/office/2007/relationships/hdphoto" Target="../media/hdphoto11.wdp"/><Relationship Id="rId1" Type="http://schemas.openxmlformats.org/officeDocument/2006/relationships/slideLayout" Target="../slideLayouts/slideLayout7.xml"/><Relationship Id="rId6" Type="http://schemas.microsoft.com/office/2007/relationships/hdphoto" Target="../media/hdphoto6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microsoft.com/office/2007/relationships/hdphoto" Target="../media/hdphoto8.wdp"/><Relationship Id="rId4" Type="http://schemas.microsoft.com/office/2007/relationships/hdphoto" Target="../media/hdphoto5.wdp"/><Relationship Id="rId9" Type="http://schemas.openxmlformats.org/officeDocument/2006/relationships/image" Target="../media/image9.png"/><Relationship Id="rId14" Type="http://schemas.microsoft.com/office/2007/relationships/hdphoto" Target="../media/hdphoto10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441143" y="4061645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449430">
            <a:off x="8928599" y="3441153"/>
            <a:ext cx="1781175" cy="2181225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9766935" y="4340177"/>
            <a:ext cx="191588" cy="1915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3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0EA4717-6125-416C-AB8B-68C3840FE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7794" y="3413462"/>
            <a:ext cx="2309060" cy="3444538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15FC505F-4F39-4DD1-B43C-2E32A67FB0B4}"/>
              </a:ext>
            </a:extLst>
          </p:cNvPr>
          <p:cNvGrpSpPr/>
          <p:nvPr/>
        </p:nvGrpSpPr>
        <p:grpSpPr>
          <a:xfrm>
            <a:off x="9580315" y="3376573"/>
            <a:ext cx="2202371" cy="3467400"/>
            <a:chOff x="8731072" y="2873572"/>
            <a:chExt cx="2202371" cy="3467400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xmlns="" id="{65CC8156-3DAC-442A-B5C5-C5B51413C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731072" y="2873572"/>
              <a:ext cx="2202371" cy="3467400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xmlns="" id="{02EDFC1A-CC95-416C-939E-C08A1A6E7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853561" y="4332076"/>
              <a:ext cx="403895" cy="396274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F2C3E67D-6CD2-436F-BEFE-125A284D4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10355073" y="4222429"/>
              <a:ext cx="430914" cy="396274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xmlns="" id="{E97C2643-E399-48EB-B5A0-705A1ECD89E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70530" y="4948311"/>
              <a:ext cx="297206" cy="441998"/>
            </a:xfrm>
            <a:prstGeom prst="rect">
              <a:avLst/>
            </a:prstGeom>
          </p:spPr>
        </p:pic>
      </p:grp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AAAEEAF-2419-4F40-95E0-753E2F513C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3430" y="5135731"/>
            <a:ext cx="416631" cy="324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179249">
            <a:off x="3439164" y="1331971"/>
            <a:ext cx="3457575" cy="1619250"/>
          </a:xfrm>
          <a:prstGeom prst="rect">
            <a:avLst/>
          </a:prstGeom>
        </p:spPr>
      </p:pic>
      <p:sp>
        <p:nvSpPr>
          <p:cNvPr id="11" name="Облако 10"/>
          <p:cNvSpPr/>
          <p:nvPr/>
        </p:nvSpPr>
        <p:spPr>
          <a:xfrm>
            <a:off x="10321411" y="4418854"/>
            <a:ext cx="477672" cy="40232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9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0EA4717-6125-416C-AB8B-68C3840FE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7794" y="3413462"/>
            <a:ext cx="2309060" cy="3444538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15FC505F-4F39-4DD1-B43C-2E32A67FB0B4}"/>
              </a:ext>
            </a:extLst>
          </p:cNvPr>
          <p:cNvGrpSpPr/>
          <p:nvPr/>
        </p:nvGrpSpPr>
        <p:grpSpPr>
          <a:xfrm>
            <a:off x="9580315" y="3376573"/>
            <a:ext cx="2202371" cy="3467400"/>
            <a:chOff x="8731072" y="2873572"/>
            <a:chExt cx="2202371" cy="3467400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xmlns="" id="{65CC8156-3DAC-442A-B5C5-C5B51413C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731072" y="2873572"/>
              <a:ext cx="2202371" cy="3467400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xmlns="" id="{02EDFC1A-CC95-416C-939E-C08A1A6E7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853561" y="4332076"/>
              <a:ext cx="403895" cy="396274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F2C3E67D-6CD2-436F-BEFE-125A284D4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10355073" y="4222429"/>
              <a:ext cx="430914" cy="396274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xmlns="" id="{E97C2643-E399-48EB-B5A0-705A1ECD89E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70530" y="4948311"/>
              <a:ext cx="297206" cy="441998"/>
            </a:xfrm>
            <a:prstGeom prst="rect">
              <a:avLst/>
            </a:prstGeom>
          </p:spPr>
        </p:pic>
      </p:grp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AAAEEAF-2419-4F40-95E0-753E2F513C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9783" y="5135731"/>
            <a:ext cx="416631" cy="324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179249">
            <a:off x="3439164" y="1331971"/>
            <a:ext cx="3457575" cy="1619250"/>
          </a:xfrm>
          <a:prstGeom prst="rect">
            <a:avLst/>
          </a:prstGeom>
        </p:spPr>
      </p:pic>
      <p:pic>
        <p:nvPicPr>
          <p:cNvPr id="1026" name="Picture 2" descr="подарки png | PNGWing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53" y="4835077"/>
            <a:ext cx="34290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51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 rot="207672">
            <a:off x="441143" y="4061645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8676323" y="3720267"/>
            <a:ext cx="2181225" cy="1781175"/>
            <a:chOff x="8676323" y="3720267"/>
            <a:chExt cx="2181225" cy="1781175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3760641">
              <a:off x="8876348" y="3520242"/>
              <a:ext cx="1781175" cy="2181225"/>
            </a:xfrm>
            <a:prstGeom prst="rect">
              <a:avLst/>
            </a:prstGeom>
          </p:spPr>
        </p:pic>
        <p:sp>
          <p:nvSpPr>
            <p:cNvPr id="22" name="Овал 21"/>
            <p:cNvSpPr/>
            <p:nvPr/>
          </p:nvSpPr>
          <p:spPr>
            <a:xfrm>
              <a:off x="9749518" y="4419266"/>
              <a:ext cx="191588" cy="191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5973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 rot="747016">
            <a:off x="441143" y="4061645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8763408" y="3771759"/>
            <a:ext cx="2181225" cy="1781175"/>
            <a:chOff x="8763408" y="3771759"/>
            <a:chExt cx="2181225" cy="1781175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3801484">
              <a:off x="8963433" y="3571734"/>
              <a:ext cx="1781175" cy="2181225"/>
            </a:xfrm>
            <a:prstGeom prst="rect">
              <a:avLst/>
            </a:prstGeom>
          </p:spPr>
        </p:pic>
        <p:sp>
          <p:nvSpPr>
            <p:cNvPr id="22" name="Овал 21"/>
            <p:cNvSpPr/>
            <p:nvPr/>
          </p:nvSpPr>
          <p:spPr>
            <a:xfrm>
              <a:off x="9842145" y="4470758"/>
              <a:ext cx="191588" cy="1915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9189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 rot="805578">
            <a:off x="402642" y="3984642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728081">
            <a:off x="8963433" y="3525489"/>
            <a:ext cx="1781175" cy="2181225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9766978" y="4424513"/>
            <a:ext cx="191588" cy="1915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 rot="1388060">
            <a:off x="356764" y="3888390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70558">
            <a:off x="8963455" y="3730569"/>
            <a:ext cx="1781175" cy="2181225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9749518" y="4564939"/>
            <a:ext cx="191588" cy="1915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9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 rot="2241629">
            <a:off x="305543" y="3802007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70558">
            <a:off x="8858930" y="3678840"/>
            <a:ext cx="1781175" cy="2181225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9749518" y="4564939"/>
            <a:ext cx="191588" cy="1915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1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-0.17747 -0.14468 C -0.21406 -0.17569 -0.2694 -0.1956 -0.32773 -0.1956 C -0.39362 -0.1956 -0.44648 -0.17569 -0.48307 -0.14468 L -0.65963 3.7037E-7 " pathEditMode="relative" rAng="0" ptsTypes="AAAAA">
                                      <p:cBhvr>
                                        <p:cTn id="6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82" y="-9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 rot="3170798">
            <a:off x="384577" y="3679061"/>
            <a:ext cx="1085850" cy="2038350"/>
            <a:chOff x="441143" y="4061645"/>
            <a:chExt cx="1085850" cy="203835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1143" y="4061645"/>
              <a:ext cx="1085850" cy="203835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641849" y="5062787"/>
              <a:ext cx="217714" cy="2177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70558">
            <a:off x="8963455" y="3730569"/>
            <a:ext cx="1781175" cy="2181225"/>
          </a:xfrm>
          <a:prstGeom prst="rect">
            <a:avLst/>
          </a:prstGeom>
        </p:spPr>
      </p:pic>
      <p:sp>
        <p:nvSpPr>
          <p:cNvPr id="2" name="Облако 1"/>
          <p:cNvSpPr/>
          <p:nvPr/>
        </p:nvSpPr>
        <p:spPr>
          <a:xfrm>
            <a:off x="1420796" y="4698236"/>
            <a:ext cx="477672" cy="40232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44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575702">
            <a:off x="384577" y="3679060"/>
            <a:ext cx="1085850" cy="2038350"/>
          </a:xfrm>
          <a:prstGeom prst="rect">
            <a:avLst/>
          </a:prstGeom>
        </p:spPr>
      </p:pic>
      <p:sp>
        <p:nvSpPr>
          <p:cNvPr id="18" name="Овал 17"/>
          <p:cNvSpPr/>
          <p:nvPr/>
        </p:nvSpPr>
        <p:spPr>
          <a:xfrm rot="3575702">
            <a:off x="622206" y="4434077"/>
            <a:ext cx="217714" cy="2177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70558">
            <a:off x="8963455" y="3730569"/>
            <a:ext cx="1781175" cy="2181225"/>
          </a:xfrm>
          <a:prstGeom prst="rect">
            <a:avLst/>
          </a:prstGeom>
        </p:spPr>
      </p:pic>
      <p:sp>
        <p:nvSpPr>
          <p:cNvPr id="2" name="Облако 1"/>
          <p:cNvSpPr/>
          <p:nvPr/>
        </p:nvSpPr>
        <p:spPr>
          <a:xfrm>
            <a:off x="1420796" y="4698236"/>
            <a:ext cx="477672" cy="40232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9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0.21992 0.03982 C 0.26562 0.04908 0.33437 0.05347 0.40664 0.05347 C 0.4888 0.05347 0.55456 0.04908 0.60026 0.03982 L 0.82044 -1.48148E-6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16" y="26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74" l="0" r="896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706" y="3319032"/>
            <a:ext cx="2295525" cy="37052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170798">
            <a:off x="384577" y="3679061"/>
            <a:ext cx="1085850" cy="20383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3" b="100000" l="990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1106" y="3377271"/>
            <a:ext cx="1924050" cy="3609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70558">
            <a:off x="8963455" y="3730569"/>
            <a:ext cx="1781175" cy="2181225"/>
          </a:xfrm>
          <a:prstGeom prst="rect">
            <a:avLst/>
          </a:prstGeom>
        </p:spPr>
      </p:pic>
      <p:sp>
        <p:nvSpPr>
          <p:cNvPr id="2" name="Облако 1"/>
          <p:cNvSpPr/>
          <p:nvPr/>
        </p:nvSpPr>
        <p:spPr>
          <a:xfrm>
            <a:off x="1420796" y="4698236"/>
            <a:ext cx="477672" cy="40232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10321411" y="4418854"/>
            <a:ext cx="477672" cy="40232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30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"/>
    </mc:Choice>
    <mc:Fallback>
      <p:transition advClick="0" advTm="2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Красовская Ксения</dc:creator>
  <cp:lastModifiedBy>Учетная запись Майкрософт</cp:lastModifiedBy>
  <cp:revision>7</cp:revision>
  <dcterms:created xsi:type="dcterms:W3CDTF">2023-11-20T06:52:14Z</dcterms:created>
  <dcterms:modified xsi:type="dcterms:W3CDTF">2023-11-20T11:48:54Z</dcterms:modified>
</cp:coreProperties>
</file>