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7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748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649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3841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96011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529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882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345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34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6303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08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114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499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578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0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96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77084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019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C4882-3549-4441-AE27-61B8F1F3AD23}" type="datetimeFigureOut">
              <a:rPr lang="ru-RU" smtClean="0"/>
              <a:t>19.11.2021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7E469-F774-48BD-8DE8-0E8097836E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4643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Мой новый год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8564" y="3632958"/>
            <a:ext cx="10291894" cy="1904533"/>
          </a:xfrm>
        </p:spPr>
        <p:txBody>
          <a:bodyPr>
            <a:normAutofit/>
          </a:bodyPr>
          <a:lstStyle/>
          <a:p>
            <a:pPr algn="ctr"/>
            <a:r>
              <a:rPr lang="ru-RU" sz="1050" dirty="0" smtClean="0"/>
              <a:t>Автор: Павлов  Тимофей Дмитриевич</a:t>
            </a:r>
          </a:p>
          <a:p>
            <a:pPr algn="ctr"/>
            <a:r>
              <a:rPr lang="ru-RU" sz="1050" dirty="0" smtClean="0"/>
              <a:t>Школа: МБОУ СОШ № 32</a:t>
            </a:r>
          </a:p>
          <a:p>
            <a:pPr algn="ctr"/>
            <a:r>
              <a:rPr lang="ru-RU" sz="1050" dirty="0" smtClean="0"/>
              <a:t>4 В класс</a:t>
            </a:r>
          </a:p>
          <a:p>
            <a:pPr algn="ctr"/>
            <a:r>
              <a:rPr lang="ru-RU" sz="1050" dirty="0" smtClean="0"/>
              <a:t>Автор стихотворения: Павлов Тимофей </a:t>
            </a:r>
            <a:endParaRPr lang="ru-RU" sz="1050" dirty="0" smtClean="0"/>
          </a:p>
          <a:p>
            <a:pPr algn="ctr"/>
            <a:r>
              <a:rPr lang="ru-RU" sz="2400" smtClean="0"/>
              <a:t>!!(</a:t>
            </a:r>
            <a:r>
              <a:rPr lang="ru-RU" sz="2400" dirty="0" smtClean="0"/>
              <a:t>слайды переключаются </a:t>
            </a:r>
            <a:r>
              <a:rPr lang="ru-RU" sz="2400" smtClean="0"/>
              <a:t>автоматически)!!</a:t>
            </a:r>
            <a:endParaRPr lang="ru-RU" sz="2400" dirty="0" smtClean="0"/>
          </a:p>
          <a:p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1389750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Click="0" advTm="5000">
        <p14:vortex dir="r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432707"/>
            <a:ext cx="3426302" cy="642529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Что такое новый год?</a:t>
            </a:r>
            <a:br>
              <a:rPr lang="ru-RU" sz="2000" dirty="0" smtClean="0"/>
            </a:br>
            <a:r>
              <a:rPr lang="ru-RU" sz="2000" dirty="0" smtClean="0"/>
              <a:t>Это праздник без забот,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6302" y="518508"/>
            <a:ext cx="8765698" cy="616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6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4620986" cy="6858000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sz="2000" dirty="0" smtClean="0"/>
              <a:t>Это гости, это ёлка</a:t>
            </a:r>
          </a:p>
          <a:p>
            <a:pPr marL="0" indent="0" algn="ctr">
              <a:buNone/>
            </a:pPr>
            <a:r>
              <a:rPr lang="ru-RU" sz="2000" dirty="0" smtClean="0"/>
              <a:t>И пахучие иголки</a:t>
            </a:r>
          </a:p>
        </p:txBody>
      </p:sp>
      <p:pic>
        <p:nvPicPr>
          <p:cNvPr id="1026" name="Picture 2" descr="https://s1.1zoom.ru/big3/675/Holidays_Christmas_Berry_4585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986" y="555171"/>
            <a:ext cx="7571014" cy="6302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1749971"/>
      </p:ext>
    </p:extLst>
  </p:cSld>
  <p:clrMapOvr>
    <a:masterClrMapping/>
  </p:clrMapOvr>
  <p:transition spd="slow" advClick="0" advTm="3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0" y="0"/>
            <a:ext cx="3943350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Это сладости для всех,</a:t>
            </a:r>
            <a:br>
              <a:rPr lang="ru-RU" sz="2000" dirty="0" smtClean="0"/>
            </a:br>
            <a:r>
              <a:rPr lang="ru-RU" sz="2000" dirty="0" smtClean="0"/>
              <a:t>это дружный, громкий смех.</a:t>
            </a:r>
            <a:endParaRPr lang="ru-RU" sz="2000" dirty="0"/>
          </a:p>
        </p:txBody>
      </p:sp>
      <p:pic>
        <p:nvPicPr>
          <p:cNvPr id="2050" name="Picture 2" descr="https://mykaleidoscope.ru/uploads/posts/2020-02/1580996108_1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875" y="1019815"/>
            <a:ext cx="8251125" cy="5838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746141"/>
      </p:ext>
    </p:extLst>
  </p:cSld>
  <p:clrMapOvr>
    <a:masterClrMapping/>
  </p:clrMapOvr>
  <p:transition spd="slow" advClick="0" advTm="3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943350" cy="685799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И подарки, и хлопушки,</a:t>
            </a:r>
            <a:br>
              <a:rPr lang="ru-RU" sz="2000" dirty="0" smtClean="0"/>
            </a:br>
            <a:r>
              <a:rPr lang="ru-RU" sz="2000" dirty="0" smtClean="0"/>
              <a:t>и блестящие игрушки</a:t>
            </a:r>
            <a:endParaRPr lang="ru-RU" sz="2000" dirty="0"/>
          </a:p>
        </p:txBody>
      </p:sp>
      <p:pic>
        <p:nvPicPr>
          <p:cNvPr id="3074" name="Picture 2" descr="https://92.img.avito.st/1280x960/54968013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1371066"/>
            <a:ext cx="8248651" cy="515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3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3000">
        <p:circle/>
      </p:transition>
    </mc:Choice>
    <mc:Fallback xmlns="">
      <p:transition spd="slow" advTm="3000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672668" cy="6858000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Можно ночью веселиться,</a:t>
            </a:r>
            <a:br>
              <a:rPr lang="ru-RU" sz="2000" dirty="0" smtClean="0"/>
            </a:br>
            <a:r>
              <a:rPr lang="ru-RU" sz="2000" dirty="0" smtClean="0"/>
              <a:t>спать подольше не ложиться.</a:t>
            </a:r>
            <a:endParaRPr lang="ru-RU" sz="2000" dirty="0"/>
          </a:p>
        </p:txBody>
      </p:sp>
      <p:pic>
        <p:nvPicPr>
          <p:cNvPr id="4098" name="Picture 2" descr="https://ptzgovorit.ru/sites/default/files/original_nodes/maxresdefault_2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668" y="1543050"/>
            <a:ext cx="7532912" cy="4237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069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fallOver"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voenflot.ru/wp-content/uploads/2019/12/18234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40" y="1404258"/>
            <a:ext cx="12197440" cy="545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087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 advTm="3000">
        <p14:honeycomb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327</TotalTime>
  <Words>56</Words>
  <Application>Microsoft Office PowerPoint</Application>
  <PresentationFormat>Широкоэкранный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След самолета</vt:lpstr>
      <vt:lpstr>       Мой новый год</vt:lpstr>
      <vt:lpstr>Что такое новый год? Это праздник без забот,</vt:lpstr>
      <vt:lpstr>Презентация PowerPoint</vt:lpstr>
      <vt:lpstr>Это сладости для всех, это дружный, громкий смех.</vt:lpstr>
      <vt:lpstr>И подарки, и хлопушки, и блестящие игрушки</vt:lpstr>
      <vt:lpstr>Можно ночью веселиться, спать подольше не ложиться.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Syatka</dc:creator>
  <cp:lastModifiedBy>Olga Syatka</cp:lastModifiedBy>
  <cp:revision>19</cp:revision>
  <dcterms:created xsi:type="dcterms:W3CDTF">2021-11-02T05:32:23Z</dcterms:created>
  <dcterms:modified xsi:type="dcterms:W3CDTF">2021-11-19T01:00:34Z</dcterms:modified>
</cp:coreProperties>
</file>