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1" r:id="rId7"/>
    <p:sldId id="27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2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5346683-69EE-49E0-9228-CA58F1D5D6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56F63DF-0774-45CF-AFE8-F1AAD0B6C91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B2B917E-7568-43B6-B170-0CC5E27AB3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1A24-13A7-46D8-9630-BCDB98DC0D88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F68F85-5C84-4534-8075-52FAA7252A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4FDC7CE-B4AC-4A04-AD4F-9120496A4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7E7E-3C40-434B-865B-991C12776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6259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D47A3F-8D7E-46D4-8D9B-C2C447214E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2FC31A4-524B-45CB-B358-9BD795BD6FC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256500-9B7A-4621-A20E-9EDC2531F6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1A24-13A7-46D8-9630-BCDB98DC0D88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D81215F-E76B-404A-A488-D679FBB302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24B6322-E305-480F-9642-F9B6CAC38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7E7E-3C40-434B-865B-991C12776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76418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9754F80-C0A9-4962-864A-13EDE1FE71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2283B7B-16C2-442C-B8C7-74518E88EB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AC2E526-2B66-45CA-AF94-5033573D12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1A24-13A7-46D8-9630-BCDB98DC0D88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FD856F-617D-4577-941E-98A4377F55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1BDA158-32DC-4AA7-931D-0C93BDE6C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7E7E-3C40-434B-865B-991C12776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99355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824EB8-9D89-44FC-95DC-195493DEC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E3485C2-5A51-4CBD-A8AA-8F5CEC5A3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B28DD7-68CD-456B-A10B-3B2CBF09D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1A24-13A7-46D8-9630-BCDB98DC0D88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B3E4C6E-28B0-4D7D-BFE4-7B7C9425F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752349A-545C-40A0-8EAC-DF678290C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7E7E-3C40-434B-865B-991C12776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49347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9D09D9-592C-4D38-B7DB-BFE6B56B09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EC7B4C3-FC7F-4E9F-BFD0-D1E33E6588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147803A-CA19-4E8E-8360-9A962539E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1A24-13A7-46D8-9630-BCDB98DC0D88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75A31C-68CF-4A73-99DC-C914A618CC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3E96992-C2F9-4D63-8079-D83077BE4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7E7E-3C40-434B-865B-991C12776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10663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C03DE1-7176-4DAC-95CB-C7CC272748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A0E489C-2BBC-4378-9132-0C28A9F708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5CDAB0C-3CE0-42E8-A1BC-EA4AF3D9C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0A4E5F9-76B1-40C9-A22D-FBB28B68C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1A24-13A7-46D8-9630-BCDB98DC0D88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654CDF55-1838-46E4-890C-509B3BB19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1A8195A-2904-4F0F-9B4A-3A8B2E359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7E7E-3C40-434B-865B-991C12776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1116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B0E53FF-2268-406F-A440-A0F40F71D2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06816A-3219-480F-A344-00619C233C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08A674CF-B8EC-4317-82D2-39E03D9A19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52FD6B2-4D05-4DD3-8DB4-303F1AB30C7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BF23736-8D15-4D48-953D-C164F42B4F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C9FAC15-45F2-4F22-97A7-B1C57C5FD6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1A24-13A7-46D8-9630-BCDB98DC0D88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683C977D-8061-403C-A543-A8B8AF465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2B167F5-41F5-4F34-B9B5-B4C5F1BE9D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7E7E-3C40-434B-865B-991C12776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088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A4FC0B-DB11-435E-B2C1-ACFAF6F29D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295976E-E3AD-4806-8421-76D3D4162D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1A24-13A7-46D8-9630-BCDB98DC0D88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E92ACC8A-D858-43E4-9C9F-A23F4796DC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221BDC2-BAA2-4EB0-9E00-004DA614B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7E7E-3C40-434B-865B-991C12776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09762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756DF947-B199-46D0-842D-49C77D2DB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1A24-13A7-46D8-9630-BCDB98DC0D88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5984914-9310-4464-80C9-BE3C2F1BF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453FC3A-37CE-4998-82F6-0E02AF861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7E7E-3C40-434B-865B-991C12776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3776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C790EC-E2CB-43E7-9984-D21F3BE323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64FB835-4129-4DEE-88F0-BE3A5F88B1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B22E437-3BC6-485B-96E0-A8BB494D6F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A293A74-8F62-402F-86B1-75B7CA495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1A24-13A7-46D8-9630-BCDB98DC0D88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7AEA893-27E5-48A6-951A-A1CE0D983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A4B9A67-D094-4226-BD36-AA9FF3401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7E7E-3C40-434B-865B-991C12776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069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1C1A70-C794-4E2D-8E68-B88C9E4582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285CA60C-95BE-4780-8463-F6CFE869AA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F19A938-7A2B-4ECC-9799-9C606100DA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7C5B098-EE99-4105-AE74-5F9D5E2673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11A24-13A7-46D8-9630-BCDB98DC0D88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F9FDB2-D90A-4ECC-9A03-D22418D400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5ACA443-146D-41E2-BEFD-7BDA4A80E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317E7E-3C40-434B-865B-991C12776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50790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E6A76ED-3022-4ED2-B5E2-9D5076776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2797E54-C71D-47F5-B754-F4A0AC9E4F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107DC8B-95F8-4920-8A85-896CFD61F8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11A24-13A7-46D8-9630-BCDB98DC0D88}" type="datetimeFigureOut">
              <a:rPr lang="ru-RU" smtClean="0"/>
              <a:t>18.12.2017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8A150320-7082-4466-8B2A-ECFAF3BCCA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E30E91-33E7-4459-82E1-B5B2E23F0D4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317E7E-3C40-434B-865B-991C127768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0431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G"/><Relationship Id="rId4" Type="http://schemas.openxmlformats.org/officeDocument/2006/relationships/image" Target="../media/image39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G"/><Relationship Id="rId5" Type="http://schemas.openxmlformats.org/officeDocument/2006/relationships/image" Target="../media/image44.JPG"/><Relationship Id="rId4" Type="http://schemas.openxmlformats.org/officeDocument/2006/relationships/image" Target="../media/image4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G"/><Relationship Id="rId5" Type="http://schemas.openxmlformats.org/officeDocument/2006/relationships/image" Target="../media/image49.JPG"/><Relationship Id="rId4" Type="http://schemas.openxmlformats.org/officeDocument/2006/relationships/image" Target="../media/image48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G"/><Relationship Id="rId4" Type="http://schemas.openxmlformats.org/officeDocument/2006/relationships/image" Target="../media/image5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gif"/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G"/><Relationship Id="rId13" Type="http://schemas.openxmlformats.org/officeDocument/2006/relationships/image" Target="../media/image20.JPG"/><Relationship Id="rId3" Type="http://schemas.openxmlformats.org/officeDocument/2006/relationships/image" Target="../media/image10.JPG"/><Relationship Id="rId7" Type="http://schemas.openxmlformats.org/officeDocument/2006/relationships/image" Target="../media/image14.JPG"/><Relationship Id="rId12" Type="http://schemas.openxmlformats.org/officeDocument/2006/relationships/image" Target="../media/image19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11" Type="http://schemas.openxmlformats.org/officeDocument/2006/relationships/image" Target="../media/image18.JPG"/><Relationship Id="rId5" Type="http://schemas.openxmlformats.org/officeDocument/2006/relationships/image" Target="../media/image12.JPG"/><Relationship Id="rId10" Type="http://schemas.openxmlformats.org/officeDocument/2006/relationships/image" Target="../media/image17.JPG"/><Relationship Id="rId4" Type="http://schemas.openxmlformats.org/officeDocument/2006/relationships/image" Target="../media/image11.JPG"/><Relationship Id="rId9" Type="http://schemas.openxmlformats.org/officeDocument/2006/relationships/image" Target="../media/image16.JPG"/><Relationship Id="rId14" Type="http://schemas.openxmlformats.org/officeDocument/2006/relationships/image" Target="../media/image21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7" Type="http://schemas.openxmlformats.org/officeDocument/2006/relationships/image" Target="../media/image27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7" Type="http://schemas.openxmlformats.org/officeDocument/2006/relationships/image" Target="../media/image33.JP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EFCA29F-C19C-408E-AA71-95D51C3CB90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городском конкурсе на лучшее оформление фасадов зданий и прилегающих территорий образовательных организаций 2018г.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C28502-A1F6-458A-88E5-DD6A5FAB625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6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МБОУ СОШ №32</a:t>
            </a:r>
          </a:p>
        </p:txBody>
      </p:sp>
    </p:spTree>
    <p:extLst>
      <p:ext uri="{BB962C8B-B14F-4D97-AF65-F5344CB8AC3E}">
        <p14:creationId xmlns:p14="http://schemas.microsoft.com/office/powerpoint/2010/main" val="3534635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DE4B5C-F650-45F8-92DB-D7CCD9E35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входной группы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E83A0172-A5FB-4976-8CAC-AB2E9F9E21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320799"/>
            <a:ext cx="12032342" cy="5355771"/>
          </a:xfrm>
        </p:spPr>
      </p:pic>
    </p:spTree>
    <p:extLst>
      <p:ext uri="{BB962C8B-B14F-4D97-AF65-F5344CB8AC3E}">
        <p14:creationId xmlns:p14="http://schemas.microsoft.com/office/powerpoint/2010/main" val="38559947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81DF6-76DD-457A-B48B-6764F8CD19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фасада и входной группы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1FE2E5D-859A-4DD9-BBE2-6B4F95E8CE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57" y="1538514"/>
            <a:ext cx="5500913" cy="4136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F0A1786-3BEE-4848-BA8C-0CE2125A0F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56" y="1538514"/>
            <a:ext cx="4996543" cy="413657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670652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89DFB7-1DE9-4E2A-ABFA-3BE709D07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фасада и входной группы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D20E5B3-F1D6-4173-85DB-E8C1CEE6AAA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1803831"/>
            <a:ext cx="4503057" cy="22891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21100297-59AC-4B56-A281-5F66762082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1690687"/>
            <a:ext cx="5167086" cy="23007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AD7FF799-C1CE-4826-830C-F8817ADB28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600" y="4424680"/>
            <a:ext cx="5167085" cy="2193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B5B4E1D-1790-4316-B578-AD7D06974D5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4424680"/>
            <a:ext cx="4503057" cy="2193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00051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A2FB905-1038-4B35-999C-C6EFBB4E4B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7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Вечернее оформление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8121A05-180B-4A41-BEC8-4842803264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171" y="1690688"/>
            <a:ext cx="5123543" cy="24466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C5910AD-A51C-459E-B9B1-72B97792E1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1771" y="1690688"/>
            <a:ext cx="5399315" cy="24466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3AADAE93-0584-4049-AB3A-ECC1C05267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96" y="4653935"/>
            <a:ext cx="3468914" cy="1935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2F344F1-6B83-4DDB-802E-09AC5A1C50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134" y="4653935"/>
            <a:ext cx="3542211" cy="193257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429CC8CA-23AF-4AF2-AAE1-343B6824434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4743" y="4653935"/>
            <a:ext cx="3396343" cy="193555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718009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CB412FE-1ACB-466A-817C-389B54C7A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Ледовые и снежные скульптуры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67B0AA8-D2C3-4FC7-BEA5-902C41CEFA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80457"/>
            <a:ext cx="4414519" cy="242388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7ADBFFF-EB75-4B54-976E-D7A11D7B89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715" y="1480458"/>
            <a:ext cx="4281718" cy="2410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704D0A3-732A-49C4-B9BF-3A2E9889C4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4171" y="4314801"/>
            <a:ext cx="3149600" cy="1998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DF6F9A5-3F68-4545-A12A-78424734AD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829" y="4314803"/>
            <a:ext cx="3399971" cy="199891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CF4386C-0976-4970-946F-F5B256D8C3A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67" y="4314802"/>
            <a:ext cx="2853147" cy="19989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270380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0D1773D-EB30-4741-93D1-90D41EFB86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Ледовые и снежные скульптуры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13CF1668-669A-411D-BA14-E2B7EA669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86" y="1393371"/>
            <a:ext cx="10987314" cy="5196115"/>
          </a:xfrm>
        </p:spPr>
      </p:pic>
    </p:spTree>
    <p:extLst>
      <p:ext uri="{BB962C8B-B14F-4D97-AF65-F5344CB8AC3E}">
        <p14:creationId xmlns:p14="http://schemas.microsoft.com/office/powerpoint/2010/main" val="42708716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1A9CA5B-C0C4-4EB3-B735-B176F8E2A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6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Ледовые и снежные скульптуры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185403F-8A9F-4998-84A6-FBA4CFE587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463" y="1378854"/>
            <a:ext cx="2920274" cy="1760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3184F49-661B-49F6-A36E-81DB2F881A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9590" y="1393371"/>
            <a:ext cx="3222170" cy="1760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55CA14E-06B3-4E97-BC55-91C9D2C22CF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115" y="1378855"/>
            <a:ext cx="3021873" cy="17603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DBBEEE2-6E0B-46C9-9C0E-BD746CC7107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425370"/>
            <a:ext cx="10515600" cy="34326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580751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9A8C14-1492-472C-ACE6-4CC9D21ED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i="1" dirty="0">
                <a:solidFill>
                  <a:schemeClr val="accent4"/>
                </a:solidFill>
              </a:rPr>
              <a:t>С Новым 2018-ым годом жёлтой собаки!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F18BE3E-3E97-44AF-9888-F1D81D1272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295730"/>
            <a:ext cx="3844636" cy="4717143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B4B6FBB-E189-4C8E-8D5A-4EACDB666E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829" y="1457324"/>
            <a:ext cx="3836307" cy="3709761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4F5DE15-0512-4B6F-9C81-52B441FF64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886" y="1295729"/>
            <a:ext cx="3596432" cy="5396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728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8311297-F412-4653-84E2-5E464E196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Крупноформатный баннер</a:t>
            </a:r>
          </a:p>
        </p:txBody>
      </p:sp>
      <p:pic>
        <p:nvPicPr>
          <p:cNvPr id="6" name="Объект 5">
            <a:extLst>
              <a:ext uri="{FF2B5EF4-FFF2-40B4-BE49-F238E27FC236}">
                <a16:creationId xmlns:a16="http://schemas.microsoft.com/office/drawing/2014/main" id="{947BE8B0-7EAC-409B-8482-A5246BD9F7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3029"/>
            <a:ext cx="11684000" cy="5304971"/>
          </a:xfrm>
        </p:spPr>
      </p:pic>
    </p:spTree>
    <p:extLst>
      <p:ext uri="{BB962C8B-B14F-4D97-AF65-F5344CB8AC3E}">
        <p14:creationId xmlns:p14="http://schemas.microsoft.com/office/powerpoint/2010/main" val="28548617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F7A3CEB-8DB9-4D4B-8EFC-F0044FD14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фасада Новогодними символами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8B6055B8-9D76-4FB5-A224-E3355DECC8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53029"/>
            <a:ext cx="12192000" cy="5558971"/>
          </a:xfrm>
        </p:spPr>
      </p:pic>
    </p:spTree>
    <p:extLst>
      <p:ext uri="{BB962C8B-B14F-4D97-AF65-F5344CB8AC3E}">
        <p14:creationId xmlns:p14="http://schemas.microsoft.com/office/powerpoint/2010/main" val="16633747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DA29D2-663F-4526-A720-52859C6142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фасада Новогодними символами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552824EF-3A80-46BB-B847-929F9149C1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690688"/>
            <a:ext cx="12192000" cy="5167312"/>
          </a:xfrm>
        </p:spPr>
      </p:pic>
    </p:spTree>
    <p:extLst>
      <p:ext uri="{BB962C8B-B14F-4D97-AF65-F5344CB8AC3E}">
        <p14:creationId xmlns:p14="http://schemas.microsoft.com/office/powerpoint/2010/main" val="15896549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187F8A4-034C-47FD-B3C2-BE132576B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фасада Новогодними символами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505971F-1C83-445A-87CE-A57A5CE706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57" y="1582057"/>
            <a:ext cx="12032343" cy="5275943"/>
          </a:xfrm>
        </p:spPr>
      </p:pic>
    </p:spTree>
    <p:extLst>
      <p:ext uri="{BB962C8B-B14F-4D97-AF65-F5344CB8AC3E}">
        <p14:creationId xmlns:p14="http://schemas.microsoft.com/office/powerpoint/2010/main" val="39419968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486DFA-9F32-4975-B2ED-B13ADB8FF4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фасада Новогодними символами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A3C2733E-276A-43F8-BE99-FEEB9EB66E5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71" y="3374207"/>
            <a:ext cx="4546599" cy="3200764"/>
          </a:xfr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D34851C-7F3A-4979-B839-D8287E89DE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7429" y="1059544"/>
            <a:ext cx="4644571" cy="3207656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95A5EAF-830A-45F5-A230-C88AF269BF2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9939" y="3701143"/>
            <a:ext cx="5982061" cy="315685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80388A3-344C-4841-A8D0-F19526CF7C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093" y="1564276"/>
            <a:ext cx="4573451" cy="2981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667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0AEAC01-9442-4842-8661-4A00576BC1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Новогодними символами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B8913019-3DE9-49D6-9C24-41A0400D66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97" y="1314452"/>
            <a:ext cx="1950720" cy="146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927E70D-4D74-4383-B8E1-EA66E08D06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109" y="1776777"/>
            <a:ext cx="1950720" cy="146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E84BA24C-DCAE-49E2-B7A8-3BFADAB230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687" y="1314452"/>
            <a:ext cx="1950720" cy="146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62B0C70-0333-4B72-BCC7-BE71C8C6C0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0368" y="1756683"/>
            <a:ext cx="1950720" cy="146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2E345DDE-0594-4C95-833C-3A2FC7656E1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838" y="3044917"/>
            <a:ext cx="1950720" cy="146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5F6FCEF2-9A16-473C-B06A-89BD5D8C055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1109" y="3442971"/>
            <a:ext cx="1950720" cy="146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A5004C1-413B-4F5F-BA46-DE831A336DD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5268" y="3044917"/>
            <a:ext cx="1950720" cy="146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D1655349-F135-492B-8A95-DF420CF52A9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35" y="3312342"/>
            <a:ext cx="1950720" cy="146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780FAB8F-31AD-451A-B8D4-DDC4AE844E0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9049" y="1314452"/>
            <a:ext cx="1950720" cy="146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BCAEBA0-C817-4F63-813D-B8A5D42022DD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370" y="4507957"/>
            <a:ext cx="3385457" cy="2064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5919887-274E-479E-AF3B-49AA5EA34680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5097" y="3219723"/>
            <a:ext cx="1950720" cy="1463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683A826A-4A45-495A-A293-BE8FDAB3CD26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2827" y="4682763"/>
            <a:ext cx="4719001" cy="1977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5875A1B6-276C-43E0-9BA6-09C735B75A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6834" y="4514793"/>
            <a:ext cx="3381827" cy="20505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635981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E22CE9-E197-42FB-B250-FF5871FFA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фасада и входной группы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D23706A9-A7E0-4202-9298-78FFAAB0BFF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10" y="1992768"/>
            <a:ext cx="3762104" cy="2271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0E809A5-42B0-441E-8F05-770DE03CB7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3314" y="1453469"/>
            <a:ext cx="3787504" cy="2271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CA4B36A-B3C0-4EF5-A731-3B11686F36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7743" y="1927907"/>
            <a:ext cx="3570514" cy="2271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D7A9E79-8A2E-4366-BED0-5FC3A85FBA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6287" y="3962400"/>
            <a:ext cx="4401456" cy="26851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60A02B9B-2202-453D-8AC1-49E6A250EA8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541" y="4412344"/>
            <a:ext cx="2950031" cy="2104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E7F0079A-9E7D-49E3-9595-292A01A22A0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2457" y="4264480"/>
            <a:ext cx="3047999" cy="22524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933219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0F17DC-A33A-4F0B-A9FF-BBA0A020B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Оформление фасада и входной группы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9EF9EEA5-2233-42A2-B1C8-B0AAE475E3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24" y="1690688"/>
            <a:ext cx="3974011" cy="22891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5B024F7-D211-4C6B-869A-71945BC209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137" y="4383311"/>
            <a:ext cx="3685178" cy="2307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B1CDEE-6B42-4DBF-8F35-D346D632F77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8133" y="1664348"/>
            <a:ext cx="3651797" cy="24093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239165CF-0686-49BF-98B2-96BB25FC663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137" y="1650412"/>
            <a:ext cx="3685178" cy="24372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0CBD000-B121-41A0-8CE3-CC3259FD36D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23" y="4383312"/>
            <a:ext cx="3974011" cy="23077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EDFB470-2441-4A60-AA6A-4D9D542E8BE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0057" y="4383312"/>
            <a:ext cx="3529873" cy="21480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50754387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96</TotalTime>
  <Words>85</Words>
  <Application>Microsoft Office PowerPoint</Application>
  <PresentationFormat>Широкоэкранный</PresentationFormat>
  <Paragraphs>18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 Office</vt:lpstr>
      <vt:lpstr>Участие в городском конкурсе на лучшее оформление фасадов зданий и прилегающих территорий образовательных организаций 2018г.</vt:lpstr>
      <vt:lpstr>Крупноформатный баннер</vt:lpstr>
      <vt:lpstr>Оформление фасада Новогодними символами</vt:lpstr>
      <vt:lpstr>Оформление фасада Новогодними символами</vt:lpstr>
      <vt:lpstr>Оформление фасада Новогодними символами</vt:lpstr>
      <vt:lpstr>Оформление фасада Новогодними символами</vt:lpstr>
      <vt:lpstr>Оформление Новогодними символами</vt:lpstr>
      <vt:lpstr>Оформление фасада и входной группы</vt:lpstr>
      <vt:lpstr>Оформление фасада и входной группы</vt:lpstr>
      <vt:lpstr>Оформление входной группы</vt:lpstr>
      <vt:lpstr>Оформление фасада и входной группы</vt:lpstr>
      <vt:lpstr>Оформление фасада и входной группы</vt:lpstr>
      <vt:lpstr>Вечернее оформление</vt:lpstr>
      <vt:lpstr>Ледовые и снежные скульптуры</vt:lpstr>
      <vt:lpstr>Ледовые и снежные скульптуры</vt:lpstr>
      <vt:lpstr>Ледовые и снежные скульптуры</vt:lpstr>
      <vt:lpstr>С Новым 2018-ым годом жёлтой собаки!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Участие в городском конкурсе на лучшее оформление фасадов зданий и прилегающих территорий образовательных организаций 2018г.</dc:title>
  <dc:creator>Авешникова</dc:creator>
  <cp:lastModifiedBy>Авешникова</cp:lastModifiedBy>
  <cp:revision>14</cp:revision>
  <dcterms:created xsi:type="dcterms:W3CDTF">2017-12-17T23:45:56Z</dcterms:created>
  <dcterms:modified xsi:type="dcterms:W3CDTF">2017-12-18T05:07:01Z</dcterms:modified>
</cp:coreProperties>
</file>